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58" autoAdjust="0"/>
  </p:normalViewPr>
  <p:slideViewPr>
    <p:cSldViewPr>
      <p:cViewPr varScale="1">
        <p:scale>
          <a:sx n="56" d="100"/>
          <a:sy n="56" d="100"/>
        </p:scale>
        <p:origin x="-9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C78CC-1B1C-4D24-B56D-AF8D3EEA134B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3C2A1A-63F6-490E-9EB2-E78C41E6A9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 descr="WhitebackPPTCover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5938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WhitebackPPTCover3_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folHlink"/>
                </a:solidFill>
              </a:defRPr>
            </a:lvl1pPr>
          </a:lstStyle>
          <a:p>
            <a:fld id="{5ED00736-FD28-4A3A-9E10-A641AA997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A2BC36"/>
          </a:solidFill>
          <a:latin typeface="Arial" charset="0"/>
          <a:ea typeface="ヒラギノ角ゴ Pro W3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rgbClr val="0D437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D4376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D4376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D4376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D437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21stcenturyschools.com/What_is_21st_Century_Education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Beth Edwards</a:t>
            </a:r>
          </a:p>
          <a:p>
            <a:r>
              <a:rPr lang="en-US" dirty="0" smtClean="0"/>
              <a:t>Joyce Gardner</a:t>
            </a:r>
            <a:endParaRPr lang="en-US" dirty="0" smtClean="0"/>
          </a:p>
          <a:p>
            <a:r>
              <a:rPr lang="en-US" dirty="0" smtClean="0"/>
              <a:t>Mary Keel</a:t>
            </a:r>
          </a:p>
          <a:p>
            <a:r>
              <a:rPr lang="en-US" dirty="0" smtClean="0"/>
              <a:t>Dianne Meiggs</a:t>
            </a:r>
          </a:p>
          <a:p>
            <a:r>
              <a:rPr lang="en-US" dirty="0" smtClean="0"/>
              <a:t>Heather Mullins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your tech tools?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Response system</a:t>
            </a:r>
          </a:p>
          <a:p>
            <a:endParaRPr lang="en-US" dirty="0"/>
          </a:p>
          <a:p>
            <a:r>
              <a:rPr lang="en-US" dirty="0" smtClean="0"/>
              <a:t>A Day in the Life of a teacher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Tube </a:t>
            </a:r>
            <a:r>
              <a:rPr lang="en-US" dirty="0" err="1" smtClean="0"/>
              <a:t>Xtranormal</a:t>
            </a:r>
            <a:r>
              <a:rPr lang="en-US" dirty="0" smtClean="0"/>
              <a:t> </a:t>
            </a:r>
            <a:r>
              <a:rPr lang="en-US" dirty="0" smtClean="0"/>
              <a:t>Collaborative Clip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end of this </a:t>
            </a:r>
            <a:r>
              <a:rPr lang="en-US" dirty="0" smtClean="0"/>
              <a:t>course…</a:t>
            </a:r>
            <a:endParaRPr lang="en-US" dirty="0" smtClean="0"/>
          </a:p>
          <a:p>
            <a:r>
              <a:rPr lang="en-US" dirty="0" smtClean="0"/>
              <a:t>Exploration of </a:t>
            </a:r>
            <a:r>
              <a:rPr lang="en-US" dirty="0" smtClean="0"/>
              <a:t>tools…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Framework rainbow graphic, </a:t>
            </a:r>
            <a:r>
              <a:rPr lang="en-US" dirty="0" smtClean="0"/>
              <a:t>Nicky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573405"/>
            <a:ext cx="5405438" cy="357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21</a:t>
            </a:r>
            <a:r>
              <a:rPr lang="en-US" baseline="30000" dirty="0" smtClean="0"/>
              <a:t>st</a:t>
            </a:r>
            <a:r>
              <a:rPr lang="en-US" dirty="0" smtClean="0"/>
              <a:t> Learning Learner?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Wordle</a:t>
            </a:r>
            <a:r>
              <a:rPr lang="en-US" dirty="0" smtClean="0"/>
              <a:t>???</a:t>
            </a:r>
          </a:p>
          <a:p>
            <a:r>
              <a:rPr lang="en-US" dirty="0" smtClean="0"/>
              <a:t>Jing</a:t>
            </a:r>
            <a:endParaRPr lang="en-US" dirty="0"/>
          </a:p>
          <a:p>
            <a:r>
              <a:rPr lang="en-US" dirty="0" smtClean="0"/>
              <a:t>Other tech tool? Audacity? </a:t>
            </a:r>
            <a:r>
              <a:rPr lang="en-US" dirty="0" err="1" smtClean="0"/>
              <a:t>Bitstrips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Voki</a:t>
            </a:r>
            <a:r>
              <a:rPr lang="en-US" dirty="0" smtClean="0"/>
              <a:t>, </a:t>
            </a:r>
            <a:r>
              <a:rPr lang="en-US" dirty="0" err="1" smtClean="0"/>
              <a:t>Extrannormal</a:t>
            </a:r>
            <a:endParaRPr lang="en-US" dirty="0" smtClean="0"/>
          </a:p>
          <a:p>
            <a:r>
              <a:rPr lang="en-US" dirty="0" smtClean="0"/>
              <a:t>Student Response System or Phone Survey Tool</a:t>
            </a:r>
          </a:p>
          <a:p>
            <a:r>
              <a:rPr lang="en-US" dirty="0" smtClean="0"/>
              <a:t>Photo story , for F2F </a:t>
            </a:r>
            <a:r>
              <a:rPr lang="en-US" dirty="0" err="1" smtClean="0"/>
              <a:t>Graffitti</a:t>
            </a:r>
            <a:r>
              <a:rPr lang="en-US" dirty="0" smtClean="0"/>
              <a:t> </a:t>
            </a:r>
            <a:r>
              <a:rPr lang="en-US" dirty="0" smtClean="0"/>
              <a:t>Write</a:t>
            </a:r>
          </a:p>
          <a:p>
            <a:r>
              <a:rPr lang="en-US" dirty="0" smtClean="0"/>
              <a:t>http://www.ncpublicschools.org/docs/profdev/resources/skills/framework.pdf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915400" cy="1295400"/>
          </a:xfrm>
        </p:spPr>
        <p:txBody>
          <a:bodyPr/>
          <a:lstStyle/>
          <a:p>
            <a:pPr algn="ctr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“One can’t believe impossible things.”</a:t>
            </a:r>
            <a:br>
              <a:rPr lang="en-US" i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57912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“One can’t believe impossible things.”</a:t>
            </a:r>
          </a:p>
          <a:p>
            <a:pPr>
              <a:buNone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“I daresay you haven’t had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much practice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,” said the Queen.  “When I was your age I always did it for half-an-hour a day.  Why, sometimes I’ve believed as many as six impossible things before breakfast.”</a:t>
            </a:r>
          </a:p>
          <a:p>
            <a:pPr lvl="1"/>
            <a:r>
              <a:rPr lang="en-US" sz="1900" i="1" dirty="0" smtClean="0"/>
              <a:t>Lewis </a:t>
            </a:r>
            <a:r>
              <a:rPr lang="en-US" sz="1900" i="1" dirty="0"/>
              <a:t>Carroll, </a:t>
            </a:r>
            <a:r>
              <a:rPr lang="en-US" sz="1900" dirty="0"/>
              <a:t> </a:t>
            </a:r>
            <a:r>
              <a:rPr lang="en-US" sz="1900" i="1" dirty="0"/>
              <a:t>Alice’s Adventures in </a:t>
            </a:r>
            <a:r>
              <a:rPr lang="en-US" sz="1900" i="1" dirty="0" smtClean="0"/>
              <a:t>Wonderland</a:t>
            </a:r>
            <a:endParaRPr lang="en-US" sz="1900" dirty="0"/>
          </a:p>
          <a:p>
            <a:r>
              <a:rPr lang="en-US" sz="1900" dirty="0" smtClean="0">
                <a:hlinkClick r:id="rId2"/>
              </a:rPr>
              <a:t>http</a:t>
            </a:r>
            <a:r>
              <a:rPr lang="en-US" sz="1900" dirty="0" smtClean="0">
                <a:hlinkClick r:id="rId2"/>
              </a:rPr>
              <a:t>://www.21stcenturyschools.com/What_is_21st_Century_Education.htm</a:t>
            </a:r>
            <a:endParaRPr lang="en-US" sz="19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 descr="redqueenmag-550x7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1371600"/>
            <a:ext cx="2252044" cy="411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934200" y="5486400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scifimafia.com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some 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Flip </a:t>
            </a:r>
            <a:r>
              <a:rPr lang="en-US" dirty="0" smtClean="0"/>
              <a:t>Cameras</a:t>
            </a:r>
          </a:p>
          <a:p>
            <a:pPr lvl="1"/>
            <a:r>
              <a:rPr lang="en-US" dirty="0" smtClean="0"/>
              <a:t>Students</a:t>
            </a:r>
          </a:p>
          <a:p>
            <a:pPr lvl="1"/>
            <a:r>
              <a:rPr lang="en-US" dirty="0" smtClean="0"/>
              <a:t>Adults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21</a:t>
            </a:r>
            <a:r>
              <a:rPr lang="en-US" baseline="30000" dirty="0" smtClean="0"/>
              <a:t>st</a:t>
            </a:r>
            <a:r>
              <a:rPr lang="en-US" dirty="0" smtClean="0"/>
              <a:t>CenturySchools.com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Dangerously Irrelevant</a:t>
            </a:r>
          </a:p>
          <a:p>
            <a:r>
              <a:rPr lang="en-US" dirty="0" err="1" smtClean="0"/>
              <a:t>ePals</a:t>
            </a:r>
            <a:endParaRPr lang="en-US" dirty="0" smtClean="0"/>
          </a:p>
          <a:p>
            <a:r>
              <a:rPr lang="en-US" dirty="0" smtClean="0"/>
              <a:t>Did you know?</a:t>
            </a:r>
          </a:p>
          <a:p>
            <a:r>
              <a:rPr lang="en-US" dirty="0" smtClean="0"/>
              <a:t>A Vision of Students today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 Meyer 21</a:t>
            </a:r>
            <a:r>
              <a:rPr lang="en-US" baseline="30000" dirty="0" smtClean="0"/>
              <a:t>st</a:t>
            </a:r>
            <a:r>
              <a:rPr lang="en-US" dirty="0" smtClean="0"/>
              <a:t> Century Teacher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TedTalks.com  (Global Community)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Reading: What are</a:t>
            </a:r>
            <a:r>
              <a:rPr lang="en-US" baseline="0" dirty="0" smtClean="0"/>
              <a:t> 21</a:t>
            </a:r>
            <a:r>
              <a:rPr lang="en-US" baseline="30000" dirty="0" smtClean="0"/>
              <a:t>st</a:t>
            </a:r>
            <a:r>
              <a:rPr lang="en-US" baseline="0" dirty="0" smtClean="0"/>
              <a:t> Century Skills?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Heather has article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Skype with a 21</a:t>
            </a:r>
            <a:r>
              <a:rPr lang="en-US" baseline="30000" dirty="0" smtClean="0"/>
              <a:t>st</a:t>
            </a:r>
            <a:r>
              <a:rPr lang="en-US" dirty="0" smtClean="0"/>
              <a:t> Century expert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00736-FD28-4A3A-9E10-A641AA99729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whitedkblue-template</Template>
  <TotalTime>114</TotalTime>
  <Words>167</Words>
  <Application>Microsoft Office PowerPoint</Application>
  <PresentationFormat>On-screen Show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Blank Presentation</vt:lpstr>
      <vt:lpstr>21st Century Skills</vt:lpstr>
      <vt:lpstr>Purpose</vt:lpstr>
      <vt:lpstr>What is a 21st Learning Learner?</vt:lpstr>
      <vt:lpstr>“One can’t believe impossible things.” </vt:lpstr>
      <vt:lpstr>Meet some 21st Century Learners</vt:lpstr>
      <vt:lpstr>From 21stCenturySchools.com</vt:lpstr>
      <vt:lpstr>Dan Meyer 21st Century Teacher</vt:lpstr>
      <vt:lpstr>Reading: What are 21st Century Skills?</vt:lpstr>
      <vt:lpstr>Skype with a 21st Century expert</vt:lpstr>
      <vt:lpstr>What are your tech tools?</vt:lpstr>
      <vt:lpstr>Slide 11</vt:lpstr>
      <vt:lpstr>Slide 12</vt:lpstr>
    </vt:vector>
  </TitlesOfParts>
  <Company>NCDPI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21st Century Skills</dc:title>
  <dc:creator>jgardner</dc:creator>
  <cp:lastModifiedBy>jgardner</cp:lastModifiedBy>
  <cp:revision>13</cp:revision>
  <dcterms:created xsi:type="dcterms:W3CDTF">2011-04-25T21:54:19Z</dcterms:created>
  <dcterms:modified xsi:type="dcterms:W3CDTF">2011-04-26T19:39:26Z</dcterms:modified>
</cp:coreProperties>
</file>